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02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DCC8FF9-739E-43A5-8CEB-DD748DEFFFDA}" type="datetimeFigureOut">
              <a:rPr lang="ru-RU" smtClean="0"/>
              <a:t>31.05.2017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8D0F8A4-2085-40C8-8558-79200E83F25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8" y="260648"/>
            <a:ext cx="5904656" cy="432048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Изучение мотивации педагогов </a:t>
            </a:r>
            <a:br>
              <a:rPr lang="ru-RU" sz="3200" dirty="0" smtClean="0"/>
            </a:br>
            <a:r>
              <a:rPr lang="ru-RU" sz="3200" dirty="0" smtClean="0"/>
              <a:t>по формированию инженерного мышления, </a:t>
            </a:r>
            <a:br>
              <a:rPr lang="ru-RU" sz="3200" dirty="0" smtClean="0"/>
            </a:br>
            <a:r>
              <a:rPr lang="ru-RU" sz="3200" dirty="0" smtClean="0"/>
              <a:t>ожидания родителей в сфере технических профессий и отношения детей к технике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4920040"/>
            <a:ext cx="5114778" cy="110124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Результаты анкетирования</a:t>
            </a:r>
          </a:p>
          <a:p>
            <a:r>
              <a:rPr lang="ru-RU" dirty="0" smtClean="0"/>
              <a:t>2016</a:t>
            </a:r>
            <a:endParaRPr lang="ru-RU" dirty="0" smtClean="0"/>
          </a:p>
          <a:p>
            <a:r>
              <a:rPr lang="ru-RU" dirty="0" smtClean="0"/>
              <a:t>Василькова Юлия Федоровна, методист</a:t>
            </a:r>
          </a:p>
        </p:txBody>
      </p:sp>
    </p:spTree>
    <p:extLst>
      <p:ext uri="{BB962C8B-B14F-4D97-AF65-F5344CB8AC3E}">
        <p14:creationId xmlns:p14="http://schemas.microsoft.com/office/powerpoint/2010/main" val="284427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13620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Анкетирование родителей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1052736"/>
            <a:ext cx="6912768" cy="743507"/>
          </a:xfrm>
        </p:spPr>
        <p:txBody>
          <a:bodyPr>
            <a:noAutofit/>
          </a:bodyPr>
          <a:lstStyle/>
          <a:p>
            <a:r>
              <a:rPr lang="ru-RU" b="1" dirty="0"/>
              <a:t>Как вы считаете, насколько необходимы каждому человеку в повседневной жизни технические </a:t>
            </a:r>
            <a:r>
              <a:rPr lang="ru-RU" b="1" dirty="0" smtClean="0"/>
              <a:t>знания?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7200800" cy="44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6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13620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Анкетирование родителей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1052736"/>
            <a:ext cx="6912768" cy="743507"/>
          </a:xfrm>
        </p:spPr>
        <p:txBody>
          <a:bodyPr>
            <a:noAutofit/>
          </a:bodyPr>
          <a:lstStyle/>
          <a:p>
            <a:r>
              <a:rPr lang="ru-RU" b="1" dirty="0"/>
              <a:t>Как вы считаете, будет ли расти престиж инженерных профессий? 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7200800" cy="4392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123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13620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Анкетирование родителей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836712"/>
            <a:ext cx="7632848" cy="959531"/>
          </a:xfrm>
        </p:spPr>
        <p:txBody>
          <a:bodyPr>
            <a:noAutofit/>
          </a:bodyPr>
          <a:lstStyle/>
          <a:p>
            <a:r>
              <a:rPr lang="ru-RU" b="1" dirty="0"/>
              <a:t>Хотели бы </a:t>
            </a:r>
            <a:r>
              <a:rPr lang="ru-RU" b="1" dirty="0" smtClean="0"/>
              <a:t>Вы</a:t>
            </a:r>
            <a:r>
              <a:rPr lang="ru-RU" b="1" dirty="0"/>
              <a:t>, чтобы ваш ребенок продолжил образование в учреждении среднего или высшего профессионального образования технической, инженерной направленности?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25637"/>
            <a:ext cx="7165950" cy="4697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299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13620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Анкетирование Детей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836713"/>
            <a:ext cx="7632848" cy="720080"/>
          </a:xfrm>
        </p:spPr>
        <p:txBody>
          <a:bodyPr>
            <a:noAutofit/>
          </a:bodyPr>
          <a:lstStyle/>
          <a:p>
            <a:r>
              <a:rPr lang="ru-RU" b="1" dirty="0"/>
              <a:t>Что нравится тебе больше всего: 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6383094" cy="421097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95936" y="1988840"/>
            <a:ext cx="48734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Пользователи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14059" y="3284984"/>
            <a:ext cx="51812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Техподдержка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4581128"/>
            <a:ext cx="60319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Изобретатели</a:t>
            </a:r>
            <a:endParaRPr lang="ru-RU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486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13620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Анкетирование детей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836713"/>
            <a:ext cx="7632848" cy="432048"/>
          </a:xfrm>
        </p:spPr>
        <p:txBody>
          <a:bodyPr>
            <a:noAutofit/>
          </a:bodyPr>
          <a:lstStyle/>
          <a:p>
            <a:r>
              <a:rPr lang="ru-RU" b="1" dirty="0"/>
              <a:t>Любишь ли ты разбираться с новой техникой </a:t>
            </a:r>
            <a:r>
              <a:rPr lang="ru-RU" b="1" dirty="0" smtClean="0"/>
              <a:t>?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7632848" cy="4824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869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13620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Анкетирование детей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836713"/>
            <a:ext cx="7632848" cy="432048"/>
          </a:xfrm>
        </p:spPr>
        <p:txBody>
          <a:bodyPr>
            <a:noAutofit/>
          </a:bodyPr>
          <a:lstStyle/>
          <a:p>
            <a:r>
              <a:rPr lang="ru-RU" b="1" dirty="0"/>
              <a:t>Отметь, с какими утверждениями ты </a:t>
            </a:r>
            <a:r>
              <a:rPr lang="ru-RU" b="1" dirty="0" smtClean="0"/>
              <a:t>согласен: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06246"/>
            <a:ext cx="6840760" cy="5184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225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13620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Анкетирование педагогов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836712"/>
            <a:ext cx="7776864" cy="792088"/>
          </a:xfrm>
        </p:spPr>
        <p:txBody>
          <a:bodyPr>
            <a:noAutofit/>
          </a:bodyPr>
          <a:lstStyle/>
          <a:p>
            <a:r>
              <a:rPr lang="ru-RU" b="1" dirty="0"/>
              <a:t>Считаете ли </a:t>
            </a:r>
            <a:r>
              <a:rPr lang="ru-RU" b="1" dirty="0" smtClean="0"/>
              <a:t>Вы </a:t>
            </a:r>
            <a:r>
              <a:rPr lang="ru-RU" b="1" dirty="0"/>
              <a:t>перспективным то направление технической деятельности, которым занимаетесь с детьми?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673"/>
            <a:ext cx="7344816" cy="453665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40379" y="2420888"/>
            <a:ext cx="307158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78% </a:t>
            </a:r>
            <a:endParaRPr lang="ru-RU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939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13620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Анкетирование педагогов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692696"/>
            <a:ext cx="7776864" cy="792088"/>
          </a:xfrm>
        </p:spPr>
        <p:txBody>
          <a:bodyPr>
            <a:noAutofit/>
          </a:bodyPr>
          <a:lstStyle/>
          <a:p>
            <a:r>
              <a:rPr lang="ru-RU" b="1" dirty="0"/>
              <a:t>Как, по-Вашему, связан уровень материально-технического оснащения направления ДТТ и квалификации педагога?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7560840" cy="504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266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13620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Анкетирование педагогов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692696"/>
            <a:ext cx="7776864" cy="792088"/>
          </a:xfrm>
        </p:spPr>
        <p:txBody>
          <a:bodyPr>
            <a:noAutofit/>
          </a:bodyPr>
          <a:lstStyle/>
          <a:p>
            <a:r>
              <a:rPr lang="ru-RU" b="1" dirty="0"/>
              <a:t>Как Вы считаете, что наиболее способствует развитию инженерного мышления?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7194550" cy="423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700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63281" y="14494"/>
            <a:ext cx="8208912" cy="681038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3200" dirty="0" smtClean="0"/>
              <a:t>Анкетирование педагогов</a:t>
            </a:r>
            <a:endParaRPr lang="ru-RU" sz="3200" dirty="0"/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539552" y="695532"/>
            <a:ext cx="7776864" cy="792088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b="1" dirty="0" smtClean="0"/>
              <a:t>Как Вы считаете, что наиболее способствует развитию инженерного мышления?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43607" y="1772816"/>
            <a:ext cx="66616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rgbClr val="C00000"/>
                </a:solidFill>
              </a:rPr>
              <a:t>1. Систематичность </a:t>
            </a:r>
            <a:r>
              <a:rPr lang="ru-RU" sz="2000" dirty="0">
                <a:solidFill>
                  <a:srgbClr val="C00000"/>
                </a:solidFill>
              </a:rPr>
              <a:t>посещения занятий учеником, а значит, и освоения программы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2496285"/>
            <a:ext cx="63145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rgbClr val="C00000"/>
                </a:solidFill>
              </a:rPr>
              <a:t>2. Освоение изучаемых технологий по принципу «от простого - к сложному»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37396" y="3256212"/>
            <a:ext cx="4482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rgbClr val="C00000"/>
                </a:solidFill>
              </a:rPr>
              <a:t>3. Использование </a:t>
            </a:r>
            <a:r>
              <a:rPr lang="ru-RU" sz="2000" dirty="0">
                <a:solidFill>
                  <a:srgbClr val="C00000"/>
                </a:solidFill>
              </a:rPr>
              <a:t>ИКТ в обучении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29900" y="3656322"/>
            <a:ext cx="63367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rgbClr val="C00000"/>
                </a:solidFill>
              </a:rPr>
              <a:t>4. Выполнение </a:t>
            </a:r>
            <a:r>
              <a:rPr lang="ru-RU" sz="2000" dirty="0">
                <a:solidFill>
                  <a:srgbClr val="C00000"/>
                </a:solidFill>
              </a:rPr>
              <a:t>творческих работ, разбор нестандартных ситуаций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123728" y="4365104"/>
            <a:ext cx="57490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rgbClr val="C00000"/>
                </a:solidFill>
              </a:rPr>
              <a:t>5. Подготовка </a:t>
            </a:r>
            <a:r>
              <a:rPr lang="ru-RU" sz="2000" dirty="0">
                <a:solidFill>
                  <a:srgbClr val="C00000"/>
                </a:solidFill>
              </a:rPr>
              <a:t>к соревнованиям, выставкам, показательным выступлениям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44294" y="5229200"/>
            <a:ext cx="60486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rgbClr val="C00000"/>
                </a:solidFill>
              </a:rPr>
              <a:t>6. Экскурсии </a:t>
            </a:r>
            <a:r>
              <a:rPr lang="ru-RU" sz="2000" dirty="0">
                <a:solidFill>
                  <a:srgbClr val="C00000"/>
                </a:solidFill>
              </a:rPr>
              <a:t>на производство, в музеи и выставочные залы, посещение соревнований и показательных выступлений</a:t>
            </a:r>
          </a:p>
        </p:txBody>
      </p:sp>
    </p:spTree>
    <p:extLst>
      <p:ext uri="{BB962C8B-B14F-4D97-AF65-F5344CB8AC3E}">
        <p14:creationId xmlns:p14="http://schemas.microsoft.com/office/powerpoint/2010/main" val="7036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5877272"/>
            <a:ext cx="7239000" cy="595448"/>
          </a:xfrm>
        </p:spPr>
        <p:txBody>
          <a:bodyPr/>
          <a:lstStyle/>
          <a:p>
            <a:pPr algn="r"/>
            <a:r>
              <a:rPr lang="ru-RU" dirty="0" smtClean="0"/>
              <a:t>Спасибо за участие в анкетировании!..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21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87</TotalTime>
  <Words>229</Words>
  <Application>Microsoft Office PowerPoint</Application>
  <PresentationFormat>Экран (4:3)</PresentationFormat>
  <Paragraphs>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Изучение мотивации педагогов  по формированию инженерного мышления,  ожидания родителей в сфере технических профессий и отношения детей к технике</vt:lpstr>
      <vt:lpstr>Анкетирование родителей</vt:lpstr>
      <vt:lpstr>Анкетирование родителей</vt:lpstr>
      <vt:lpstr>Анкетирование родителей</vt:lpstr>
      <vt:lpstr>Анкетирование Детей</vt:lpstr>
      <vt:lpstr>Анкетирование детей</vt:lpstr>
      <vt:lpstr>Анкетирование детей</vt:lpstr>
      <vt:lpstr>Анкетирование педагогов</vt:lpstr>
      <vt:lpstr>Анкетирование педагогов</vt:lpstr>
      <vt:lpstr>Анкетирование педагогов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ULIA</dc:creator>
  <cp:lastModifiedBy>ULIA</cp:lastModifiedBy>
  <cp:revision>7</cp:revision>
  <dcterms:created xsi:type="dcterms:W3CDTF">2016-02-24T14:36:26Z</dcterms:created>
  <dcterms:modified xsi:type="dcterms:W3CDTF">2017-05-31T13:02:28Z</dcterms:modified>
</cp:coreProperties>
</file>